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5" r:id="rId9"/>
    <p:sldId id="267" r:id="rId10"/>
    <p:sldId id="290" r:id="rId11"/>
    <p:sldId id="292" r:id="rId12"/>
    <p:sldId id="294" r:id="rId13"/>
    <p:sldId id="296" r:id="rId14"/>
    <p:sldId id="314" r:id="rId15"/>
    <p:sldId id="298" r:id="rId16"/>
    <p:sldId id="300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9979" autoAdjust="0"/>
    <p:restoredTop sz="86433" autoAdjust="0"/>
  </p:normalViewPr>
  <p:slideViewPr>
    <p:cSldViewPr snapToGrid="0">
      <p:cViewPr varScale="1">
        <p:scale>
          <a:sx n="95" d="100"/>
          <a:sy n="95" d="100"/>
        </p:scale>
        <p:origin x="312" y="90"/>
      </p:cViewPr>
      <p:guideLst/>
    </p:cSldViewPr>
  </p:slideViewPr>
  <p:outlineViewPr>
    <p:cViewPr>
      <p:scale>
        <a:sx n="33" d="100"/>
        <a:sy n="33" d="100"/>
      </p:scale>
      <p:origin x="0" y="-6258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91AEFF-68D9-4BB3-8989-6A7AA0E22F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DADDFA-FFA6-46A4-BCFA-CCDC33B4B0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78A667-5753-47A4-A928-9B57394EEB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2D672-2699-4BBB-8FBC-E463E6B76893}" type="datetimeFigureOut">
              <a:rPr lang="en-US" smtClean="0"/>
              <a:t>11/27/2018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F1C41D-B793-4F1B-AC71-C0B5315F73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88477A-B173-42B6-B2B0-B3A17396E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A9A64-43AE-464D-9DE5-18E0DD9963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103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6F18F7-50E8-42CD-AC38-807667DF4B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B6530DD-386C-4C4E-A95A-4A885301B6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10A300-55C1-4700-87B5-C17800BA9B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2D672-2699-4BBB-8FBC-E463E6B76893}" type="datetimeFigureOut">
              <a:rPr lang="en-US" smtClean="0"/>
              <a:t>11/27/2018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16A5E3-32D4-431E-AA0C-8C9837FED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6FE1BC-FF06-4AF4-A7CC-5A7C09E48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A9A64-43AE-464D-9DE5-18E0DD9963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972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F092719-3567-4778-89A1-FDE5D8E808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53CD025-CC5D-4508-8BE3-B311A3938F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F58632-08DD-4434-8B54-9A3DCDFB64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2D672-2699-4BBB-8FBC-E463E6B76893}" type="datetimeFigureOut">
              <a:rPr lang="en-US" smtClean="0"/>
              <a:t>11/27/2018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9EC982-D74E-44D8-A5AA-BBAF28C5E4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5A4EED-CC38-4911-8111-621334741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A9A64-43AE-464D-9DE5-18E0DD9963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382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56DD19-2C13-41F8-B193-CF620A719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4932F0-ABB8-4437-BE28-935D498E2D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E93485-8BD5-463F-AD4F-1163D2B1E9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2D672-2699-4BBB-8FBC-E463E6B76893}" type="datetimeFigureOut">
              <a:rPr lang="en-US" smtClean="0"/>
              <a:t>11/27/2018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7E8B5C-5A88-4FBC-B8EE-ADA50CFAE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841AA9-E3DE-4A25-8619-EA19F347D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A9A64-43AE-464D-9DE5-18E0DD9963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480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2F5514-0B0D-40D6-85B6-1FAD209CB7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ED2427-5D78-45A0-90A9-47860AA9E1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5D6196-DA60-45ED-8F26-B8F3E2902B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2D672-2699-4BBB-8FBC-E463E6B76893}" type="datetimeFigureOut">
              <a:rPr lang="en-US" smtClean="0"/>
              <a:t>11/27/2018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0F23B-226B-4AE2-AF27-E5EDA1242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6466EC-9683-4115-856B-10436B020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A9A64-43AE-464D-9DE5-18E0DD9963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92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916F50-8327-4164-9E70-715F4B5F9A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B99F23-E50C-4C09-8C97-8DDF9C26E1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EF1027-9238-44DA-9EA9-D1D38297BA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1ADB62-21FF-43D6-8CF3-C33FB38F4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2D672-2699-4BBB-8FBC-E463E6B76893}" type="datetimeFigureOut">
              <a:rPr lang="en-US" smtClean="0"/>
              <a:t>11/27/2018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D64731-B32B-4315-9B56-2CA41518B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55E1F4-B73D-424C-AE89-6061B2A4C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A9A64-43AE-464D-9DE5-18E0DD9963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216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AB8DE8-4346-4C76-B4FD-AF8D61206C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CFAB70-1FEF-41D5-9BBD-47D092207C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3B63C4-35B3-495D-BD19-19C2E6FACB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1693FAB-737F-41B1-B5EA-1488105F86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07919CF-B27E-4751-8700-B6F3BEE902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C7245D-C4DB-49B3-99BA-BF6F3E400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2D672-2699-4BBB-8FBC-E463E6B76893}" type="datetimeFigureOut">
              <a:rPr lang="en-US" smtClean="0"/>
              <a:t>11/27/2018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9E5C4CE-7A16-4325-BEE7-CDD28A7355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4421F25-1357-44E0-90EE-38E7A143DA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A9A64-43AE-464D-9DE5-18E0DD9963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394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A71BA8-CE60-4B7B-B121-125B6AC03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767731C-1BDD-40C8-AD9C-3C3BD485FC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2D672-2699-4BBB-8FBC-E463E6B76893}" type="datetimeFigureOut">
              <a:rPr lang="en-US" smtClean="0"/>
              <a:t>11/27/2018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110750-D250-4850-AC90-FFC3F00E61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7DDD52-A40C-4A9F-9B1E-511D008B7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A9A64-43AE-464D-9DE5-18E0DD9963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131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D06E601-1279-442F-A60B-B4616C8F5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2D672-2699-4BBB-8FBC-E463E6B76893}" type="datetimeFigureOut">
              <a:rPr lang="en-US" smtClean="0"/>
              <a:t>11/27/2018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B7BFBC1-41E5-4B41-9AF8-6DCA56CD4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EABF72-36C3-4DB1-8085-D93664E9C6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A9A64-43AE-464D-9DE5-18E0DD9963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111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3B6B50-C796-49C5-82F6-BBDA5677BB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3ACB0C-AB98-4F2D-B6BC-5BCEDF5280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B579664-50C1-46CA-AB34-C5B9EA7B1D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4AC277-8AF6-4057-BCF7-C45A00B565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2D672-2699-4BBB-8FBC-E463E6B76893}" type="datetimeFigureOut">
              <a:rPr lang="en-US" smtClean="0"/>
              <a:t>11/27/2018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52F08B-AA05-47F9-9D34-28BBAC2A8A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A26121-F3D7-4339-B398-03444E42B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A9A64-43AE-464D-9DE5-18E0DD9963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147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BE222B-029F-469C-BF82-4B0E94E1AB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B11F0F2-9C82-4CF9-834F-EC295D2A29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AABE51-CCB7-4C92-A202-4C8B06EE20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5E4BAD-669D-47ED-A86F-432E367C3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2D672-2699-4BBB-8FBC-E463E6B76893}" type="datetimeFigureOut">
              <a:rPr lang="en-US" smtClean="0"/>
              <a:t>11/27/2018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108219-1714-4163-A8BE-8F08EA278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FAA0AD-47A0-4159-9861-B854EA683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A9A64-43AE-464D-9DE5-18E0DD9963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400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BA9B5CD-E497-4C11-BA63-E9512294FD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503577-BD93-483D-B238-7F380EBCCA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32F96C-6C88-4504-87BE-FBCFFE3B86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B2D672-2699-4BBB-8FBC-E463E6B76893}" type="datetimeFigureOut">
              <a:rPr lang="en-US" smtClean="0"/>
              <a:t>11/27/2018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6BE152-E3EA-471F-88FD-897C31CE88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EDDFA2-370C-4149-A3C0-955EBA7A54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4A9A64-43AE-464D-9DE5-18E0DD9963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706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1C0E24-AA7D-4D42-AE43-CF359CE8841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Dreamweaver CSS 2018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B1F2D72-3787-4623-ABE6-27CD67CED5A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Cheat Sheet</a:t>
            </a:r>
          </a:p>
          <a:p>
            <a:endParaRPr lang="en-US" dirty="0"/>
          </a:p>
          <a:p>
            <a:r>
              <a:rPr lang="en-US" dirty="0"/>
              <a:t>CSCI 100</a:t>
            </a:r>
          </a:p>
          <a:p>
            <a:r>
              <a:rPr lang="en-US" dirty="0"/>
              <a:t>JW Ryder</a:t>
            </a:r>
          </a:p>
        </p:txBody>
      </p:sp>
    </p:spTree>
    <p:extLst>
      <p:ext uri="{BB962C8B-B14F-4D97-AF65-F5344CB8AC3E}">
        <p14:creationId xmlns:p14="http://schemas.microsoft.com/office/powerpoint/2010/main" val="16755403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806944-221F-46D7-93D9-8B9A41FC4DBA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Bulleted List – Bold – Italic - Underline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049150-1EB1-4916-9DD0-C148BBE2AACB}"/>
              </a:ext>
            </a:extLst>
          </p:cNvPr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dirty="0"/>
              <a:t>Properties Window – bulleted list icon</a:t>
            </a:r>
          </a:p>
          <a:p>
            <a:r>
              <a:rPr lang="en-US" dirty="0"/>
              <a:t>Properties Window – B  or I for bold and italic</a:t>
            </a:r>
          </a:p>
          <a:p>
            <a:r>
              <a:rPr lang="en-US" dirty="0"/>
              <a:t>Underline</a:t>
            </a:r>
          </a:p>
          <a:p>
            <a:pPr lvl="1"/>
            <a:r>
              <a:rPr lang="en-US" dirty="0"/>
              <a:t>Select text</a:t>
            </a:r>
          </a:p>
          <a:p>
            <a:pPr lvl="1"/>
            <a:r>
              <a:rPr lang="en-US" dirty="0"/>
              <a:t>Menu bar -&gt; Edit -&gt;Text -&gt; Underline</a:t>
            </a:r>
          </a:p>
        </p:txBody>
      </p:sp>
    </p:spTree>
    <p:extLst>
      <p:ext uri="{BB962C8B-B14F-4D97-AF65-F5344CB8AC3E}">
        <p14:creationId xmlns:p14="http://schemas.microsoft.com/office/powerpoint/2010/main" val="18894162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5366BE-E1E1-435D-8366-AE4E48653AAE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Change Text Size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CEBEEE-ECEC-4BFE-8229-D99519D938F6}"/>
              </a:ext>
            </a:extLst>
          </p:cNvPr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dirty="0"/>
              <a:t>Select text</a:t>
            </a:r>
          </a:p>
          <a:p>
            <a:r>
              <a:rPr lang="en-US" dirty="0"/>
              <a:t>Properties Window – Size (Under Font)</a:t>
            </a:r>
          </a:p>
        </p:txBody>
      </p:sp>
    </p:spTree>
    <p:extLst>
      <p:ext uri="{BB962C8B-B14F-4D97-AF65-F5344CB8AC3E}">
        <p14:creationId xmlns:p14="http://schemas.microsoft.com/office/powerpoint/2010/main" val="24052903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08477A-7D34-46E6-9422-2CE2CF04D014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Tables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FD20CB-F4CF-439B-A94F-A067BBCE641C}"/>
              </a:ext>
            </a:extLst>
          </p:cNvPr>
          <p:cNvSpPr>
            <a:spLocks noGrp="1"/>
          </p:cNvSpPr>
          <p:nvPr>
            <p:ph type="body" idx="4294967295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Menu bar -&gt; Insert -&gt; Table</a:t>
            </a:r>
          </a:p>
          <a:p>
            <a:r>
              <a:rPr lang="en-US" dirty="0"/>
              <a:t>The</a:t>
            </a:r>
            <a:r>
              <a:rPr lang="en-US" baseline="0" dirty="0"/>
              <a:t> table window pops up</a:t>
            </a:r>
          </a:p>
          <a:p>
            <a:r>
              <a:rPr lang="en-US" baseline="0" dirty="0"/>
              <a:t>Fill in values, click OK</a:t>
            </a:r>
          </a:p>
          <a:p>
            <a:r>
              <a:rPr lang="en-US" baseline="0" dirty="0"/>
              <a:t>Align a Table – centering it</a:t>
            </a:r>
          </a:p>
          <a:p>
            <a:r>
              <a:rPr lang="en-US" baseline="0" dirty="0"/>
              <a:t>Click Split (it is on the top center of the pane)</a:t>
            </a:r>
          </a:p>
          <a:p>
            <a:pPr lvl="1"/>
            <a:r>
              <a:rPr lang="en-US" dirty="0"/>
              <a:t>You will see code in the bottom pane</a:t>
            </a:r>
          </a:p>
          <a:p>
            <a:pPr lvl="0"/>
            <a:r>
              <a:rPr lang="en-US" dirty="0"/>
              <a:t>In the HTML find the table tag</a:t>
            </a:r>
          </a:p>
          <a:p>
            <a:pPr lvl="0"/>
            <a:r>
              <a:rPr lang="en-US" dirty="0"/>
              <a:t>Add align=“center” keyword parameter to table tag</a:t>
            </a:r>
          </a:p>
          <a:p>
            <a:pPr lvl="0"/>
            <a:r>
              <a:rPr lang="en-US" dirty="0"/>
              <a:t>Click Design (it is on the top center of the pane)</a:t>
            </a:r>
          </a:p>
        </p:txBody>
      </p:sp>
    </p:spTree>
    <p:extLst>
      <p:ext uri="{BB962C8B-B14F-4D97-AF65-F5344CB8AC3E}">
        <p14:creationId xmlns:p14="http://schemas.microsoft.com/office/powerpoint/2010/main" val="38286964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9E34AB-434A-4676-8019-3D65E8F6F318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Insert Image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C3AC9F-5ADB-4B6B-87C6-C0AD8FC3C011}"/>
              </a:ext>
            </a:extLst>
          </p:cNvPr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dirty="0"/>
              <a:t>Place cursor at the point where you want the image</a:t>
            </a:r>
            <a:r>
              <a:rPr lang="en-US" baseline="0" dirty="0"/>
              <a:t> to be placed</a:t>
            </a:r>
          </a:p>
          <a:p>
            <a:r>
              <a:rPr lang="en-US" baseline="0" dirty="0"/>
              <a:t>Menu Bar -&gt; Insert -&gt; Image</a:t>
            </a:r>
          </a:p>
          <a:p>
            <a:r>
              <a:rPr lang="en-US" baseline="0" dirty="0"/>
              <a:t>Find your image -&gt; OK</a:t>
            </a:r>
          </a:p>
          <a:p>
            <a:r>
              <a:rPr lang="en-US" b="1" baseline="0" dirty="0">
                <a:solidFill>
                  <a:srgbClr val="FF0000"/>
                </a:solidFill>
              </a:rPr>
              <a:t>Note: All your images MUST be in the same folder as index.html</a:t>
            </a:r>
          </a:p>
        </p:txBody>
      </p:sp>
    </p:spTree>
    <p:extLst>
      <p:ext uri="{BB962C8B-B14F-4D97-AF65-F5344CB8AC3E}">
        <p14:creationId xmlns:p14="http://schemas.microsoft.com/office/powerpoint/2010/main" val="41874390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76F5606-61BA-4497-9307-D6E031EAC2EF}"/>
              </a:ext>
            </a:extLst>
          </p:cNvPr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baseline="0" dirty="0"/>
              <a:t>Leave a blank line before image</a:t>
            </a:r>
          </a:p>
          <a:p>
            <a:r>
              <a:rPr lang="en-US" baseline="0" dirty="0"/>
              <a:t>Center that line with</a:t>
            </a:r>
          </a:p>
          <a:p>
            <a:pPr lvl="1"/>
            <a:r>
              <a:rPr lang="en-US" dirty="0"/>
              <a:t>Properties Window -&gt; Center</a:t>
            </a:r>
          </a:p>
          <a:p>
            <a:pPr lvl="0"/>
            <a:r>
              <a:rPr lang="en-US" dirty="0"/>
              <a:t>Put cursor in front of image -&gt; press Backspace once</a:t>
            </a:r>
          </a:p>
          <a:p>
            <a:pPr lvl="0"/>
            <a:r>
              <a:rPr lang="en-US" dirty="0"/>
              <a:t>Alternative: Go to code and put a &lt;center&gt; &lt;/center&gt; tag around the image</a:t>
            </a:r>
            <a:r>
              <a:rPr lang="en-US" baseline="0" dirty="0"/>
              <a:t> tag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82951ED-0267-41EA-80B7-F3109DAE1334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en-US" baseline="0" dirty="0"/>
              <a:t>Center Image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26502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7895FC-F771-4FDF-AB15-9AEC694AD865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Modify Table Properties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421424-F34A-4D9E-A38B-7598C218DF2B}"/>
              </a:ext>
            </a:extLst>
          </p:cNvPr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dirty="0"/>
              <a:t>Click on table border</a:t>
            </a:r>
          </a:p>
          <a:p>
            <a:r>
              <a:rPr lang="en-US" dirty="0"/>
              <a:t>Properties window will appear</a:t>
            </a:r>
          </a:p>
          <a:p>
            <a:r>
              <a:rPr lang="en-US" dirty="0"/>
              <a:t>Change properties</a:t>
            </a:r>
            <a:r>
              <a:rPr lang="en-US" baseline="0" dirty="0"/>
              <a:t> in Properties Window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0059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DFC9A6-E276-4AE1-91AA-A6F26C90C434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Insert Rollovers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71D269-8204-4D79-A9C0-824F2967E028}"/>
              </a:ext>
            </a:extLst>
          </p:cNvPr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dirty="0"/>
              <a:t>Menu Bar -&gt; Insert -&gt; HTML -&gt; Rollover Image</a:t>
            </a:r>
          </a:p>
          <a:p>
            <a:r>
              <a:rPr lang="en-US" dirty="0"/>
              <a:t>This opens “Insert Rollover Image” window</a:t>
            </a:r>
          </a:p>
          <a:p>
            <a:pPr lvl="1"/>
            <a:r>
              <a:rPr lang="en-US" dirty="0"/>
              <a:t>Fill</a:t>
            </a:r>
            <a:r>
              <a:rPr lang="en-US" baseline="0" dirty="0"/>
              <a:t> in name of original image and rollover image</a:t>
            </a:r>
          </a:p>
          <a:p>
            <a:pPr lvl="1"/>
            <a:r>
              <a:rPr lang="en-US" baseline="0" dirty="0"/>
              <a:t>Type in URL to go to when clicked</a:t>
            </a:r>
          </a:p>
          <a:p>
            <a:pPr lvl="1"/>
            <a:r>
              <a:rPr lang="en-US" baseline="0" dirty="0"/>
              <a:t>Click OK</a:t>
            </a:r>
          </a:p>
          <a:p>
            <a:pPr lvl="1"/>
            <a:r>
              <a:rPr lang="en-US" baseline="0" dirty="0"/>
              <a:t>To test, you must test from your web site. It will not work from DW design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5629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86075C-E931-4EAD-BEFB-BD4F087755BB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Start Dreamweaver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50145F-DF6E-4FDD-8957-09E7E1AEFC37}"/>
              </a:ext>
            </a:extLst>
          </p:cNvPr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dirty="0"/>
              <a:t>Web Design and Multimedia</a:t>
            </a:r>
            <a:r>
              <a:rPr lang="en-US" baseline="0" dirty="0"/>
              <a:t> folder on Desktop</a:t>
            </a:r>
          </a:p>
          <a:p>
            <a:r>
              <a:rPr lang="en-US" baseline="0" dirty="0"/>
              <a:t>Adobe Creative Cloud folder</a:t>
            </a:r>
          </a:p>
          <a:p>
            <a:r>
              <a:rPr lang="en-US" baseline="0" dirty="0"/>
              <a:t>Adobe Dreamweaver CC 2018</a:t>
            </a:r>
          </a:p>
          <a:p>
            <a:pPr lvl="1"/>
            <a:r>
              <a:rPr lang="en-US" dirty="0"/>
              <a:t>Screen will appear. Click “No, I’m new”</a:t>
            </a:r>
          </a:p>
          <a:p>
            <a:pPr lvl="1"/>
            <a:r>
              <a:rPr lang="en-US" dirty="0"/>
              <a:t>Choose Standard Workspace</a:t>
            </a:r>
          </a:p>
          <a:p>
            <a:pPr lvl="1"/>
            <a:r>
              <a:rPr lang="en-US" dirty="0"/>
              <a:t>Choose color theme</a:t>
            </a:r>
            <a:r>
              <a:rPr lang="en-US" baseline="0" dirty="0"/>
              <a:t> or use default</a:t>
            </a:r>
          </a:p>
          <a:p>
            <a:pPr lvl="1"/>
            <a:r>
              <a:rPr lang="en-US" baseline="0" dirty="0"/>
              <a:t>Start by watching the tutorial</a:t>
            </a:r>
          </a:p>
          <a:p>
            <a:pPr lvl="2"/>
            <a:r>
              <a:rPr lang="en-US" dirty="0"/>
              <a:t>You can X out of tutorial at any time</a:t>
            </a:r>
          </a:p>
        </p:txBody>
      </p:sp>
    </p:spTree>
    <p:extLst>
      <p:ext uri="{BB962C8B-B14F-4D97-AF65-F5344CB8AC3E}">
        <p14:creationId xmlns:p14="http://schemas.microsoft.com/office/powerpoint/2010/main" val="39185920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6DCC88-0BBA-43D4-9F05-5D0B29F45F70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Set Up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10D817-437A-4883-9FB1-BF78E652CD03}"/>
              </a:ext>
            </a:extLst>
          </p:cNvPr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dirty="0"/>
              <a:t>Right hand pane – Make Files – This PC showing</a:t>
            </a:r>
          </a:p>
          <a:p>
            <a:pPr lvl="1"/>
            <a:r>
              <a:rPr lang="en-US" dirty="0"/>
              <a:t>Double click on OneDrive folder</a:t>
            </a:r>
          </a:p>
          <a:p>
            <a:pPr lvl="2"/>
            <a:r>
              <a:rPr lang="en-US" dirty="0"/>
              <a:t>You may want to make a special folder for this assignment</a:t>
            </a:r>
          </a:p>
          <a:p>
            <a:pPr lvl="1"/>
            <a:r>
              <a:rPr lang="en-US" dirty="0"/>
              <a:t>This is where you </a:t>
            </a:r>
            <a:r>
              <a:rPr lang="en-US" b="1" dirty="0"/>
              <a:t>MUST</a:t>
            </a:r>
            <a:r>
              <a:rPr lang="en-US" dirty="0"/>
              <a:t> store all your files!</a:t>
            </a:r>
          </a:p>
        </p:txBody>
      </p:sp>
    </p:spTree>
    <p:extLst>
      <p:ext uri="{BB962C8B-B14F-4D97-AF65-F5344CB8AC3E}">
        <p14:creationId xmlns:p14="http://schemas.microsoft.com/office/powerpoint/2010/main" val="41457984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9C064A-115F-475E-B30C-2C853AFB1C3F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Your First HTML File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838B14-4545-4EA1-A721-12BC29071122}"/>
              </a:ext>
            </a:extLst>
          </p:cNvPr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dirty="0"/>
              <a:t>From menu choose File -&gt; New.</a:t>
            </a:r>
            <a:r>
              <a:rPr lang="en-US" baseline="0" dirty="0"/>
              <a:t> New Document Window appears.</a:t>
            </a:r>
          </a:p>
          <a:p>
            <a:r>
              <a:rPr lang="en-US" baseline="0" dirty="0"/>
              <a:t>In Title box type index. Make sure Document Type is HTML</a:t>
            </a:r>
          </a:p>
          <a:p>
            <a:r>
              <a:rPr lang="en-US" baseline="0" dirty="0"/>
              <a:t>In window for Dreamweaver Site, X out of it</a:t>
            </a:r>
          </a:p>
          <a:p>
            <a:r>
              <a:rPr lang="en-US" baseline="0" dirty="0"/>
              <a:t>The top pane is where you type. Bottom pane is generated HTML</a:t>
            </a:r>
          </a:p>
          <a:p>
            <a:r>
              <a:rPr lang="en-US" baseline="0" dirty="0"/>
              <a:t>On Menu bar click View -&gt; View Mode -&gt; Design</a:t>
            </a:r>
          </a:p>
          <a:p>
            <a:pPr lvl="1"/>
            <a:r>
              <a:rPr lang="en-US" dirty="0"/>
              <a:t>You will now see a single pane</a:t>
            </a:r>
          </a:p>
          <a:p>
            <a:pPr lvl="0"/>
            <a:r>
              <a:rPr lang="en-US" dirty="0"/>
              <a:t>On Menu bar click Window -&gt; Properties</a:t>
            </a:r>
          </a:p>
          <a:p>
            <a:pPr lvl="1"/>
            <a:r>
              <a:rPr lang="en-US" dirty="0"/>
              <a:t>The properties window will appear. You can move it to a</a:t>
            </a:r>
            <a:r>
              <a:rPr lang="en-US" baseline="0" dirty="0"/>
              <a:t> place on the screen that is comfortable for you</a:t>
            </a:r>
          </a:p>
        </p:txBody>
      </p:sp>
    </p:spTree>
    <p:extLst>
      <p:ext uri="{BB962C8B-B14F-4D97-AF65-F5344CB8AC3E}">
        <p14:creationId xmlns:p14="http://schemas.microsoft.com/office/powerpoint/2010/main" val="30613649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300A84-6C4F-440E-A4C6-F61EB6F68E78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Name the File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B0C6A6-2A84-4735-8312-CF81D0A4FAF5}"/>
              </a:ext>
            </a:extLst>
          </p:cNvPr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dirty="0"/>
              <a:t>File -&gt; Save As</a:t>
            </a:r>
          </a:p>
          <a:p>
            <a:pPr lvl="1"/>
            <a:r>
              <a:rPr lang="en-US" dirty="0"/>
              <a:t>Make sure you save it on your OneDrive folder.</a:t>
            </a:r>
            <a:r>
              <a:rPr lang="en-US" baseline="0" dirty="0"/>
              <a:t> Name it index.html</a:t>
            </a:r>
          </a:p>
          <a:p>
            <a:pPr lvl="0"/>
            <a:r>
              <a:rPr lang="en-US" dirty="0"/>
              <a:t>Click Save</a:t>
            </a:r>
          </a:p>
          <a:p>
            <a:pPr lvl="1"/>
            <a:r>
              <a:rPr lang="en-US" dirty="0"/>
              <a:t>Notice now the tab says Index.html</a:t>
            </a:r>
          </a:p>
        </p:txBody>
      </p:sp>
    </p:spTree>
    <p:extLst>
      <p:ext uri="{BB962C8B-B14F-4D97-AF65-F5344CB8AC3E}">
        <p14:creationId xmlns:p14="http://schemas.microsoft.com/office/powerpoint/2010/main" val="8357160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276236-A70C-4C17-9CE9-D3BDC6CA8275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Place a Title on the Browser Tab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3B9B30-3E43-4797-BF83-597726A69668}"/>
              </a:ext>
            </a:extLst>
          </p:cNvPr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dirty="0"/>
              <a:t>Properties Window -&gt; Page Properties -&gt; Title/Encoding</a:t>
            </a:r>
          </a:p>
          <a:p>
            <a:pPr lvl="1"/>
            <a:r>
              <a:rPr lang="en-US" dirty="0"/>
              <a:t>Type the title in the Title box</a:t>
            </a:r>
          </a:p>
        </p:txBody>
      </p:sp>
    </p:spTree>
    <p:extLst>
      <p:ext uri="{BB962C8B-B14F-4D97-AF65-F5344CB8AC3E}">
        <p14:creationId xmlns:p14="http://schemas.microsoft.com/office/powerpoint/2010/main" val="179833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D9C10-074E-42D2-965E-6FD621CB92A0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Background Color, Text Color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0CDD9A-293A-4B01-B999-9DF2450EC9CE}"/>
              </a:ext>
            </a:extLst>
          </p:cNvPr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dirty="0"/>
              <a:t>Properties</a:t>
            </a:r>
            <a:r>
              <a:rPr lang="en-US" baseline="0" dirty="0"/>
              <a:t> Window -&gt; Page Properties</a:t>
            </a:r>
          </a:p>
          <a:p>
            <a:pPr lvl="0"/>
            <a:r>
              <a:rPr lang="en-US" dirty="0"/>
              <a:t>Click on Appearance (HTML)</a:t>
            </a:r>
          </a:p>
          <a:p>
            <a:pPr lvl="1"/>
            <a:r>
              <a:rPr lang="en-US" dirty="0"/>
              <a:t>Background and Text -&gt; choose colors -&gt; press enter</a:t>
            </a:r>
          </a:p>
          <a:p>
            <a:pPr lvl="1"/>
            <a:r>
              <a:rPr lang="en-US" dirty="0"/>
              <a:t>Click Apply then OK</a:t>
            </a:r>
          </a:p>
        </p:txBody>
      </p:sp>
    </p:spTree>
    <p:extLst>
      <p:ext uri="{BB962C8B-B14F-4D97-AF65-F5344CB8AC3E}">
        <p14:creationId xmlns:p14="http://schemas.microsoft.com/office/powerpoint/2010/main" val="23742097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913910-ACB1-45B9-8406-35BEA180CA1F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H1</a:t>
            </a:r>
            <a:r>
              <a:rPr lang="en-US" baseline="0" dirty="0"/>
              <a:t> to H6 Headings, Center Text, Change Color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62E603-BD85-495B-96A0-B64C3FCE5560}"/>
              </a:ext>
            </a:extLst>
          </p:cNvPr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dirty="0"/>
              <a:t>Select text -&gt; Properties Window -&gt; Format Heading X</a:t>
            </a:r>
          </a:p>
          <a:p>
            <a:r>
              <a:rPr lang="en-US" dirty="0"/>
              <a:t>Center text – Select text</a:t>
            </a:r>
          </a:p>
          <a:p>
            <a:pPr lvl="1"/>
            <a:r>
              <a:rPr lang="en-US" dirty="0"/>
              <a:t>CSS -&gt;</a:t>
            </a:r>
            <a:r>
              <a:rPr lang="en-US" baseline="0" dirty="0"/>
              <a:t> centering  on top right</a:t>
            </a:r>
            <a:endParaRPr lang="en-US" dirty="0"/>
          </a:p>
          <a:p>
            <a:pPr lvl="0"/>
            <a:r>
              <a:rPr lang="en-US" dirty="0"/>
              <a:t>Change Text Color</a:t>
            </a:r>
          </a:p>
          <a:p>
            <a:pPr lvl="1"/>
            <a:r>
              <a:rPr lang="en-US" dirty="0"/>
              <a:t>Select text</a:t>
            </a:r>
          </a:p>
          <a:p>
            <a:pPr lvl="1"/>
            <a:r>
              <a:rPr lang="en-US" dirty="0"/>
              <a:t>CSS -&gt; color box</a:t>
            </a:r>
            <a:r>
              <a:rPr lang="en-US" baseline="0" dirty="0"/>
              <a:t> lower right -&gt; press enter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7515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DC6178-0414-49B2-87C6-7F139F3C95E0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Create a Hyperlink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C7DA85-3898-46E5-AEF7-088816157BD3}"/>
              </a:ext>
            </a:extLst>
          </p:cNvPr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dirty="0"/>
              <a:t>Write the text</a:t>
            </a:r>
          </a:p>
          <a:p>
            <a:r>
              <a:rPr lang="en-US" dirty="0"/>
              <a:t>Select part you want to have</a:t>
            </a:r>
            <a:r>
              <a:rPr lang="en-US" baseline="0" dirty="0"/>
              <a:t> user</a:t>
            </a:r>
            <a:r>
              <a:rPr lang="en-US" dirty="0"/>
              <a:t> click on</a:t>
            </a:r>
          </a:p>
          <a:p>
            <a:r>
              <a:rPr lang="en-US" dirty="0"/>
              <a:t>Properties Window -&gt; HTML -&gt; Link</a:t>
            </a:r>
          </a:p>
          <a:p>
            <a:r>
              <a:rPr lang="en-US" dirty="0"/>
              <a:t>Type in</a:t>
            </a:r>
            <a:r>
              <a:rPr lang="en-US" baseline="0" dirty="0"/>
              <a:t> the web address (URL)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97669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632</Words>
  <Application>Microsoft Office PowerPoint</Application>
  <PresentationFormat>Widescreen</PresentationFormat>
  <Paragraphs>94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Dreamweaver CSS 2018</vt:lpstr>
      <vt:lpstr>Start Dreamweaver</vt:lpstr>
      <vt:lpstr>Set Up</vt:lpstr>
      <vt:lpstr>Your First HTML File</vt:lpstr>
      <vt:lpstr>Name the File</vt:lpstr>
      <vt:lpstr>Place a Title on the Browser Tab</vt:lpstr>
      <vt:lpstr>Background Color, Text Color</vt:lpstr>
      <vt:lpstr>H1 to H6 Headings, Center Text, Change Color</vt:lpstr>
      <vt:lpstr>Create a Hyperlink</vt:lpstr>
      <vt:lpstr>Bulleted List – Bold – Italic - Underline</vt:lpstr>
      <vt:lpstr>Change Text Size</vt:lpstr>
      <vt:lpstr>Tables</vt:lpstr>
      <vt:lpstr>Insert Image</vt:lpstr>
      <vt:lpstr>Center Image</vt:lpstr>
      <vt:lpstr>Modify Table Properties</vt:lpstr>
      <vt:lpstr>Insert Rollovers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DreamWeaver CSS 2018</dc:title>
  <dc:creator>Ryder, James</dc:creator>
  <cp:lastModifiedBy>Ryder, James</cp:lastModifiedBy>
  <cp:revision>32</cp:revision>
  <dcterms:created xsi:type="dcterms:W3CDTF">2018-11-24T18:06:53Z</dcterms:created>
  <dcterms:modified xsi:type="dcterms:W3CDTF">2018-11-27T18:23:22Z</dcterms:modified>
</cp:coreProperties>
</file>